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5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3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5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5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1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7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DC9F4-EA7D-4AC1-993F-805DACED9D2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12EFA-1EF4-4556-BAA6-5EA4414B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7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TIẾNG VIỆT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                                 </a:t>
            </a:r>
            <a:r>
              <a:rPr lang="en-US" sz="3600" b="1" dirty="0" err="1" smtClean="0"/>
              <a:t>Ôn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tập</a:t>
            </a:r>
            <a:r>
              <a:rPr lang="en-US" sz="3600" b="1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273"/>
            <a:ext cx="10515600" cy="5565697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                  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Câu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kiểu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6">
                    <a:lumMod val="50000"/>
                  </a:schemeClr>
                </a:solidFill>
              </a:rPr>
              <a:t>Ai ( </a:t>
            </a:r>
            <a:r>
              <a:rPr lang="en-US" sz="3200" b="1" u="sng" dirty="0" err="1" smtClean="0">
                <a:solidFill>
                  <a:schemeClr val="accent6">
                    <a:lumMod val="50000"/>
                  </a:schemeClr>
                </a:solidFill>
              </a:rPr>
              <a:t>cái</a:t>
            </a:r>
            <a:r>
              <a:rPr lang="en-US" sz="3200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50000"/>
                  </a:schemeClr>
                </a:solidFill>
              </a:rPr>
              <a:t>gì</a:t>
            </a:r>
            <a:r>
              <a:rPr lang="en-US" sz="3200" b="1" u="sng" dirty="0" smtClean="0">
                <a:solidFill>
                  <a:schemeClr val="accent6">
                    <a:lumMod val="50000"/>
                  </a:schemeClr>
                </a:solidFill>
              </a:rPr>
              <a:t>, con </a:t>
            </a:r>
            <a:r>
              <a:rPr lang="en-US" sz="3200" b="1" u="sng" dirty="0" err="1" smtClean="0">
                <a:solidFill>
                  <a:schemeClr val="accent6">
                    <a:lumMod val="50000"/>
                  </a:schemeClr>
                </a:solidFill>
              </a:rPr>
              <a:t>gì</a:t>
            </a:r>
            <a:r>
              <a:rPr lang="en-US" sz="3200" b="1" u="sng" dirty="0" smtClean="0">
                <a:solidFill>
                  <a:schemeClr val="accent6">
                    <a:lumMod val="50000"/>
                  </a:schemeClr>
                </a:solidFill>
              </a:rPr>
              <a:t> ,..) </a:t>
            </a:r>
            <a:r>
              <a:rPr lang="en-US" sz="3200" b="1" u="sng" dirty="0" err="1">
                <a:solidFill>
                  <a:schemeClr val="accent6">
                    <a:lumMod val="50000"/>
                  </a:schemeClr>
                </a:solidFill>
              </a:rPr>
              <a:t>làm</a:t>
            </a:r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6">
                    <a:lumMod val="50000"/>
                  </a:schemeClr>
                </a:solidFill>
              </a:rPr>
              <a:t>gì</a:t>
            </a:r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/>
              <a:t>VD</a:t>
            </a:r>
            <a:r>
              <a:rPr lang="en-US" b="1" u="sng" dirty="0"/>
              <a:t>:</a:t>
            </a:r>
            <a:r>
              <a:rPr lang="en-US" dirty="0"/>
              <a:t>	</a:t>
            </a:r>
            <a:r>
              <a:rPr lang="en-US" b="1" dirty="0"/>
              <a:t>- </a:t>
            </a:r>
            <a:r>
              <a:rPr lang="en-US" b="1" dirty="0" err="1"/>
              <a:t>Mẹ</a:t>
            </a: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đang</a:t>
            </a:r>
            <a:r>
              <a:rPr lang="en-US" b="1" dirty="0" smtClean="0"/>
              <a:t> </a:t>
            </a:r>
            <a:r>
              <a:rPr lang="en-US" b="1" dirty="0" err="1"/>
              <a:t>thổi</a:t>
            </a:r>
            <a:r>
              <a:rPr lang="en-US" b="1" dirty="0"/>
              <a:t> </a:t>
            </a:r>
            <a:r>
              <a:rPr lang="en-US" b="1" dirty="0" err="1"/>
              <a:t>cơm</a:t>
            </a:r>
            <a:r>
              <a:rPr lang="en-US" b="1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               Ai?    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 ? </a:t>
            </a:r>
          </a:p>
          <a:p>
            <a:pPr marL="0" lvl="0" indent="0">
              <a:buNone/>
            </a:pPr>
            <a:r>
              <a:rPr lang="en-US" b="1" dirty="0" smtClean="0"/>
              <a:t> - Con </a:t>
            </a:r>
            <a:r>
              <a:rPr lang="en-US" b="1" dirty="0" err="1" smtClean="0"/>
              <a:t>gà</a:t>
            </a:r>
            <a:r>
              <a:rPr lang="en-US" b="1" dirty="0" smtClean="0"/>
              <a:t> </a:t>
            </a:r>
            <a:r>
              <a:rPr lang="en-US" b="1" dirty="0" err="1" smtClean="0"/>
              <a:t>trống</a:t>
            </a:r>
            <a:r>
              <a:rPr lang="en-US" b="1" dirty="0" smtClean="0"/>
              <a:t> </a:t>
            </a:r>
            <a:r>
              <a:rPr lang="en-US" b="1" dirty="0" err="1" smtClean="0"/>
              <a:t>gáy</a:t>
            </a:r>
            <a:r>
              <a:rPr lang="en-US" b="1" dirty="0" smtClean="0"/>
              <a:t> </a:t>
            </a:r>
            <a:r>
              <a:rPr lang="en-US" b="1" dirty="0" err="1" smtClean="0"/>
              <a:t>vang</a:t>
            </a:r>
            <a:r>
              <a:rPr lang="en-US" b="1" dirty="0" smtClean="0"/>
              <a:t> </a:t>
            </a:r>
            <a:r>
              <a:rPr lang="en-US" b="1" dirty="0" err="1" smtClean="0"/>
              <a:t>báo</a:t>
            </a:r>
            <a:r>
              <a:rPr lang="en-US" b="1" dirty="0" smtClean="0"/>
              <a:t> </a:t>
            </a:r>
            <a:r>
              <a:rPr lang="en-US" b="1" dirty="0" err="1" smtClean="0"/>
              <a:t>hiệu</a:t>
            </a:r>
            <a:r>
              <a:rPr lang="en-US" b="1" dirty="0" smtClean="0"/>
              <a:t> </a:t>
            </a:r>
            <a:r>
              <a:rPr lang="en-US" b="1" dirty="0" err="1" smtClean="0"/>
              <a:t>trời</a:t>
            </a:r>
            <a:r>
              <a:rPr lang="en-US" b="1" dirty="0" smtClean="0"/>
              <a:t> </a:t>
            </a:r>
            <a:r>
              <a:rPr lang="en-US" b="1" dirty="0" err="1" smtClean="0"/>
              <a:t>sáng</a:t>
            </a:r>
            <a:r>
              <a:rPr lang="en-US" b="1" dirty="0" smtClean="0"/>
              <a:t> .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         con </a:t>
            </a:r>
            <a:r>
              <a:rPr lang="en-US" b="1" dirty="0" err="1" smtClean="0"/>
              <a:t>gì</a:t>
            </a:r>
            <a:r>
              <a:rPr lang="en-US" b="1" dirty="0" smtClean="0"/>
              <a:t> ?              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 ? </a:t>
            </a:r>
          </a:p>
          <a:p>
            <a:pPr marL="0" lvl="0" indent="0">
              <a:buNone/>
            </a:pPr>
            <a:r>
              <a:rPr lang="en-US" b="1" dirty="0" smtClean="0"/>
              <a:t>  - </a:t>
            </a:r>
            <a:r>
              <a:rPr lang="en-US" b="1" dirty="0" err="1" smtClean="0"/>
              <a:t>tàu</a:t>
            </a:r>
            <a:r>
              <a:rPr lang="en-US" b="1" dirty="0" smtClean="0"/>
              <a:t> </a:t>
            </a:r>
            <a:r>
              <a:rPr lang="en-US" b="1" dirty="0" err="1" smtClean="0"/>
              <a:t>hỏa</a:t>
            </a:r>
            <a:r>
              <a:rPr lang="en-US" b="1" dirty="0" smtClean="0"/>
              <a:t>   </a:t>
            </a:r>
            <a:r>
              <a:rPr lang="en-US" b="1" dirty="0" err="1" smtClean="0"/>
              <a:t>đang</a:t>
            </a:r>
            <a:r>
              <a:rPr lang="en-US" b="1" dirty="0" smtClean="0"/>
              <a:t> </a:t>
            </a:r>
            <a:r>
              <a:rPr lang="en-US" b="1" dirty="0" err="1" smtClean="0"/>
              <a:t>rời</a:t>
            </a:r>
            <a:r>
              <a:rPr lang="en-US" b="1" dirty="0" smtClean="0"/>
              <a:t> </a:t>
            </a:r>
            <a:r>
              <a:rPr lang="en-US" b="1" dirty="0" err="1" smtClean="0"/>
              <a:t>ga</a:t>
            </a:r>
            <a:r>
              <a:rPr lang="en-US" b="1" dirty="0" smtClean="0"/>
              <a:t> . 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cái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  ?          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 ? 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65434" y="2128730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75034" y="1725066"/>
            <a:ext cx="157654" cy="367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6771" y="2138728"/>
            <a:ext cx="208104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8200" y="3161977"/>
            <a:ext cx="1714468" cy="7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54408" y="2662965"/>
            <a:ext cx="157654" cy="367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4408" y="3162757"/>
            <a:ext cx="3868962" cy="398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511395" y="3754153"/>
            <a:ext cx="157654" cy="367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191385" y="4228076"/>
            <a:ext cx="1078849" cy="131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69049" y="4161493"/>
            <a:ext cx="2238703" cy="26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792352" y="1881352"/>
            <a:ext cx="2453268" cy="100361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Ai (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cái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gì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, con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gì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,..)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làm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gì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? 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391400" y="1661532"/>
            <a:ext cx="22302" cy="47392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333229" y="2884962"/>
            <a:ext cx="1564121" cy="8691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897350" y="2884962"/>
            <a:ext cx="1348270" cy="8691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512399" y="3854514"/>
            <a:ext cx="1871352" cy="254628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Bộ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phận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trả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lời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hỏi</a:t>
            </a:r>
            <a:r>
              <a:rPr lang="en-US" sz="2400" b="1" dirty="0" smtClean="0">
                <a:solidFill>
                  <a:srgbClr val="FF0000"/>
                </a:solidFill>
              </a:rPr>
              <a:t> Ai ( </a:t>
            </a:r>
            <a:r>
              <a:rPr lang="en-US" sz="2400" b="1" dirty="0" err="1" smtClean="0">
                <a:solidFill>
                  <a:srgbClr val="FF0000"/>
                </a:solidFill>
              </a:rPr>
              <a:t>cái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</a:rPr>
              <a:t> , con </a:t>
            </a:r>
            <a:r>
              <a:rPr lang="en-US" sz="2400" b="1" dirty="0" err="1" smtClean="0">
                <a:solidFill>
                  <a:srgbClr val="FF0000"/>
                </a:solidFill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</a:rPr>
              <a:t>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0069040" y="3828404"/>
            <a:ext cx="1871352" cy="25462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Bộ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phận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trả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lời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hỏi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</a:rPr>
              <a:t> 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441"/>
          </a:xfrm>
        </p:spPr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sz="3600" b="1" dirty="0" smtClean="0"/>
              <a:t>BÀI TẬP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585" y="1208690"/>
            <a:ext cx="10891345" cy="4978784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1: </a:t>
            </a:r>
            <a:r>
              <a:rPr lang="en-US" dirty="0" err="1"/>
              <a:t>Gạch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làm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gì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a,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ôm</a:t>
            </a:r>
            <a:r>
              <a:rPr lang="en-US" dirty="0"/>
              <a:t> Chi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lòng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b, </a:t>
            </a:r>
            <a:r>
              <a:rPr lang="en-US" dirty="0" err="1" smtClean="0"/>
              <a:t>Bố</a:t>
            </a:r>
            <a:r>
              <a:rPr lang="en-US" dirty="0" smtClean="0"/>
              <a:t> Chi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ơn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 ,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/>
              <a:t>tặng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khóm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cúc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đóa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đẹp</a:t>
            </a:r>
            <a:r>
              <a:rPr lang="en-US" dirty="0"/>
              <a:t> </a:t>
            </a:r>
            <a:r>
              <a:rPr lang="en-US" dirty="0" err="1"/>
              <a:t>mê</a:t>
            </a:r>
            <a:r>
              <a:rPr lang="en-US" dirty="0"/>
              <a:t> </a:t>
            </a:r>
            <a:r>
              <a:rPr lang="en-US" dirty="0" err="1"/>
              <a:t>hồn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98922" y="3045533"/>
            <a:ext cx="2112580" cy="105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70049" y="4081044"/>
            <a:ext cx="3798208" cy="152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99319" y="5151863"/>
            <a:ext cx="9418808" cy="22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9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972"/>
          </a:xfrm>
        </p:spPr>
        <p:txBody>
          <a:bodyPr/>
          <a:lstStyle/>
          <a:p>
            <a:r>
              <a:rPr lang="en-US" b="1" dirty="0" smtClean="0"/>
              <a:t>                                    BÀI </a:t>
            </a:r>
            <a:r>
              <a:rPr lang="en-US" b="1" dirty="0"/>
              <a:t>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262"/>
            <a:ext cx="10515600" cy="505547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2: </a:t>
            </a:r>
            <a:r>
              <a:rPr lang="en-US" dirty="0" err="1">
                <a:solidFill>
                  <a:srgbClr val="FF0000"/>
                </a:solidFill>
              </a:rPr>
              <a:t>Viết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tiếp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Ai </a:t>
            </a:r>
            <a:r>
              <a:rPr lang="en-US" i="1" dirty="0" err="1">
                <a:solidFill>
                  <a:srgbClr val="FF0000"/>
                </a:solidFill>
              </a:rPr>
              <a:t>làm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gì</a:t>
            </a:r>
            <a:r>
              <a:rPr lang="en-US" i="1" dirty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/>
              <a:t>……………………………………………………………………….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/>
              <a:t>……………………………………………………………………….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/>
              <a:t>……………………………………………………………………….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/>
              <a:t>chị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……………………………………………………………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nhỏ</a:t>
            </a:r>
            <a:r>
              <a:rPr lang="en-US" dirty="0"/>
              <a:t> …………………………………………………………………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/>
              <a:t>mẹ</a:t>
            </a:r>
            <a:r>
              <a:rPr lang="en-US" dirty="0"/>
              <a:t> …………………………………………………………………..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1" y="1629321"/>
            <a:ext cx="6484882" cy="4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đang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nấu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cơm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.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1" y="2337345"/>
            <a:ext cx="6484882" cy="4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đi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hái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rau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cho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mẹ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. 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1" y="3077671"/>
            <a:ext cx="6484882" cy="4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bài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vào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buổi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tối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. 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3559" y="3923811"/>
            <a:ext cx="6190592" cy="4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iúp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em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làm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một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chiếc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diều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bằng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giấy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. 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9269" y="4721332"/>
            <a:ext cx="6484882" cy="4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hạy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lon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ton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ngoài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sân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.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1104" y="5567472"/>
            <a:ext cx="6484882" cy="4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đi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công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tác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xa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.  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6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7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752"/>
            <a:ext cx="10515600" cy="490521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hãy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viết</a:t>
            </a:r>
            <a:r>
              <a:rPr lang="en-US" dirty="0" smtClean="0">
                <a:solidFill>
                  <a:srgbClr val="C00000"/>
                </a:solidFill>
              </a:rPr>
              <a:t> 1 </a:t>
            </a:r>
            <a:r>
              <a:rPr lang="en-US" dirty="0" err="1" smtClean="0">
                <a:solidFill>
                  <a:srgbClr val="C00000"/>
                </a:solidFill>
              </a:rPr>
              <a:t>đoạn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văn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ngắn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từ</a:t>
            </a:r>
            <a:r>
              <a:rPr lang="en-US" dirty="0" smtClean="0">
                <a:solidFill>
                  <a:srgbClr val="C00000"/>
                </a:solidFill>
              </a:rPr>
              <a:t> 3-5 </a:t>
            </a:r>
            <a:r>
              <a:rPr lang="en-US" dirty="0" err="1" smtClean="0">
                <a:solidFill>
                  <a:srgbClr val="C00000"/>
                </a:solidFill>
              </a:rPr>
              <a:t>câu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kể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về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công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việc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làm</a:t>
            </a:r>
            <a:r>
              <a:rPr lang="en-US" dirty="0" smtClean="0">
                <a:solidFill>
                  <a:srgbClr val="C00000"/>
                </a:solidFill>
              </a:rPr>
              <a:t> ở </a:t>
            </a:r>
            <a:r>
              <a:rPr lang="en-US" dirty="0" err="1" smtClean="0">
                <a:solidFill>
                  <a:srgbClr val="C00000"/>
                </a:solidFill>
              </a:rPr>
              <a:t>nhà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hàng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ngày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giúp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bố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mẹ</a:t>
            </a:r>
            <a:r>
              <a:rPr lang="en-US" dirty="0" smtClean="0">
                <a:solidFill>
                  <a:srgbClr val="C00000"/>
                </a:solidFill>
              </a:rPr>
              <a:t> . ( </a:t>
            </a:r>
            <a:r>
              <a:rPr lang="en-US" dirty="0" err="1" smtClean="0">
                <a:solidFill>
                  <a:srgbClr val="C00000"/>
                </a:solidFill>
              </a:rPr>
              <a:t>gạch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chân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các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câu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các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viết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được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mẫu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câu</a:t>
            </a:r>
            <a:r>
              <a:rPr lang="en-US" dirty="0" smtClean="0">
                <a:solidFill>
                  <a:srgbClr val="C00000"/>
                </a:solidFill>
              </a:rPr>
              <a:t> Ai </a:t>
            </a:r>
            <a:r>
              <a:rPr lang="en-US" dirty="0" err="1" smtClean="0">
                <a:solidFill>
                  <a:srgbClr val="C00000"/>
                </a:solidFill>
              </a:rPr>
              <a:t>làm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gì</a:t>
            </a:r>
            <a:r>
              <a:rPr lang="en-US" dirty="0" smtClean="0">
                <a:solidFill>
                  <a:srgbClr val="C00000"/>
                </a:solidFill>
              </a:rPr>
              <a:t> ? ) </a:t>
            </a:r>
          </a:p>
          <a:p>
            <a:pPr>
              <a:buFontTx/>
              <a:buChar char="-"/>
            </a:pPr>
            <a:r>
              <a:rPr lang="en-US" dirty="0" err="1" smtClean="0"/>
              <a:t>gợi</a:t>
            </a:r>
            <a:r>
              <a:rPr lang="en-US" dirty="0" smtClean="0"/>
              <a:t> ý : </a:t>
            </a:r>
          </a:p>
          <a:p>
            <a:pPr marL="0" indent="0">
              <a:buNone/>
            </a:pP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 ( </a:t>
            </a:r>
            <a:r>
              <a:rPr lang="en-US" dirty="0" err="1" smtClean="0"/>
              <a:t>rửa</a:t>
            </a:r>
            <a:r>
              <a:rPr lang="en-US" dirty="0" smtClean="0"/>
              <a:t> </a:t>
            </a:r>
            <a:r>
              <a:rPr lang="en-US" dirty="0" err="1" smtClean="0"/>
              <a:t>ấm</a:t>
            </a:r>
            <a:r>
              <a:rPr lang="en-US" dirty="0" smtClean="0"/>
              <a:t> </a:t>
            </a:r>
            <a:r>
              <a:rPr lang="en-US" dirty="0" err="1" smtClean="0"/>
              <a:t>chén</a:t>
            </a:r>
            <a:r>
              <a:rPr lang="en-US" dirty="0" smtClean="0"/>
              <a:t> , </a:t>
            </a:r>
            <a:r>
              <a:rPr lang="en-US" dirty="0" err="1" smtClean="0"/>
              <a:t>quét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, </a:t>
            </a:r>
            <a:r>
              <a:rPr lang="en-US" dirty="0" err="1" smtClean="0"/>
              <a:t>giặt</a:t>
            </a:r>
            <a:r>
              <a:rPr lang="en-US" dirty="0" smtClean="0"/>
              <a:t> </a:t>
            </a:r>
            <a:r>
              <a:rPr lang="en-US" dirty="0" err="1" smtClean="0"/>
              <a:t>quần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,…) </a:t>
            </a:r>
          </a:p>
          <a:p>
            <a:pPr marL="0" indent="0">
              <a:buNone/>
            </a:pP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trưa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 ( </a:t>
            </a:r>
            <a:r>
              <a:rPr lang="en-US" dirty="0" err="1" smtClean="0"/>
              <a:t>nấu</a:t>
            </a:r>
            <a:r>
              <a:rPr lang="en-US" dirty="0" smtClean="0"/>
              <a:t> </a:t>
            </a:r>
            <a:r>
              <a:rPr lang="en-US" dirty="0" err="1" smtClean="0"/>
              <a:t>cơm</a:t>
            </a:r>
            <a:r>
              <a:rPr lang="en-US" dirty="0" smtClean="0"/>
              <a:t> , </a:t>
            </a:r>
            <a:r>
              <a:rPr lang="en-US" dirty="0" err="1" smtClean="0"/>
              <a:t>nhặt</a:t>
            </a:r>
            <a:r>
              <a:rPr lang="en-US" dirty="0" smtClean="0"/>
              <a:t> </a:t>
            </a:r>
            <a:r>
              <a:rPr lang="en-US" dirty="0" err="1" smtClean="0"/>
              <a:t>rau</a:t>
            </a:r>
            <a:r>
              <a:rPr lang="en-US" dirty="0" smtClean="0"/>
              <a:t> , </a:t>
            </a:r>
            <a:r>
              <a:rPr lang="en-US" dirty="0" err="1" smtClean="0"/>
              <a:t>rửa</a:t>
            </a:r>
            <a:r>
              <a:rPr lang="en-US" dirty="0" smtClean="0"/>
              <a:t> </a:t>
            </a:r>
            <a:r>
              <a:rPr lang="en-US" dirty="0" err="1" smtClean="0"/>
              <a:t>bát</a:t>
            </a:r>
            <a:r>
              <a:rPr lang="en-US" dirty="0" smtClean="0"/>
              <a:t> ,…) </a:t>
            </a:r>
          </a:p>
          <a:p>
            <a:pPr marL="0" indent="0">
              <a:buNone/>
            </a:pP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 ( </a:t>
            </a:r>
            <a:r>
              <a:rPr lang="en-US" dirty="0" err="1" smtClean="0"/>
              <a:t>dọn</a:t>
            </a:r>
            <a:r>
              <a:rPr lang="en-US" dirty="0" smtClean="0"/>
              <a:t> </a:t>
            </a:r>
            <a:r>
              <a:rPr lang="en-US" dirty="0" err="1" smtClean="0"/>
              <a:t>cơm</a:t>
            </a:r>
            <a:r>
              <a:rPr lang="en-US" dirty="0" smtClean="0"/>
              <a:t> ,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 err="1" smtClean="0"/>
              <a:t>uống</a:t>
            </a:r>
            <a:r>
              <a:rPr lang="en-US" dirty="0" smtClean="0"/>
              <a:t>,…)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6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302</Words>
  <Application>Microsoft Office PowerPoint</Application>
  <PresentationFormat>Custom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                 TIẾNG VIỆT                                   Ôn tập </vt:lpstr>
      <vt:lpstr>                                BÀI TẬP </vt:lpstr>
      <vt:lpstr>                                    BÀI TẬP</vt:lpstr>
      <vt:lpstr>                            bài tập về nhà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TIẾNG VIỆT  ÔN TẬP</dc:title>
  <dc:creator>Windows User</dc:creator>
  <cp:lastModifiedBy>A</cp:lastModifiedBy>
  <cp:revision>9</cp:revision>
  <dcterms:created xsi:type="dcterms:W3CDTF">2020-04-03T02:52:21Z</dcterms:created>
  <dcterms:modified xsi:type="dcterms:W3CDTF">2020-11-13T06:09:23Z</dcterms:modified>
</cp:coreProperties>
</file>